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44"/>
  </p:notesMasterIdLst>
  <p:handoutMasterIdLst>
    <p:handoutMasterId r:id="rId45"/>
  </p:handoutMasterIdLst>
  <p:sldIdLst>
    <p:sldId id="258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324" r:id="rId13"/>
    <p:sldId id="318" r:id="rId14"/>
    <p:sldId id="319" r:id="rId15"/>
    <p:sldId id="320" r:id="rId16"/>
    <p:sldId id="321" r:id="rId17"/>
    <p:sldId id="322" r:id="rId18"/>
    <p:sldId id="323" r:id="rId19"/>
    <p:sldId id="325" r:id="rId20"/>
    <p:sldId id="278" r:id="rId21"/>
    <p:sldId id="279" r:id="rId22"/>
    <p:sldId id="280" r:id="rId23"/>
    <p:sldId id="281" r:id="rId24"/>
    <p:sldId id="282" r:id="rId25"/>
    <p:sldId id="283" r:id="rId26"/>
    <p:sldId id="307" r:id="rId27"/>
    <p:sldId id="326" r:id="rId28"/>
    <p:sldId id="327" r:id="rId29"/>
    <p:sldId id="328" r:id="rId30"/>
    <p:sldId id="286" r:id="rId31"/>
    <p:sldId id="287" r:id="rId32"/>
    <p:sldId id="288" r:id="rId33"/>
    <p:sldId id="289" r:id="rId34"/>
    <p:sldId id="290" r:id="rId35"/>
    <p:sldId id="308" r:id="rId36"/>
    <p:sldId id="309" r:id="rId37"/>
    <p:sldId id="310" r:id="rId38"/>
    <p:sldId id="311" r:id="rId39"/>
    <p:sldId id="312" r:id="rId40"/>
    <p:sldId id="313" r:id="rId41"/>
    <p:sldId id="314" r:id="rId42"/>
    <p:sldId id="317" r:id="rId43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1289D3-7385-45BD-B03A-56617D9A1834}" type="datetimeFigureOut">
              <a:rPr lang="tr-TR" smtClean="0"/>
              <a:t>26/12/21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849873-614D-4C3E-9804-9D2A9AB2B34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989145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592FCC-5130-45EE-80F9-FF3E5FE8F65C}" type="datetimeFigureOut">
              <a:rPr lang="tr-TR" smtClean="0"/>
              <a:t>26/12/21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6090A-E406-48D1-9534-C36DA7B62C8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46976894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6090A-E406-48D1-9534-C36DA7B62C8E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79275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6090A-E406-48D1-9534-C36DA7B62C8E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22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6090A-E406-48D1-9534-C36DA7B62C8E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08381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6090A-E406-48D1-9534-C36DA7B62C8E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40740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6090A-E406-48D1-9534-C36DA7B62C8E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5629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6090A-E406-48D1-9534-C36DA7B62C8E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07658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6090A-E406-48D1-9534-C36DA7B62C8E}" type="slidenum">
              <a:rPr lang="tr-TR" smtClean="0"/>
              <a:t>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09902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6090A-E406-48D1-9534-C36DA7B62C8E}" type="slidenum">
              <a:rPr lang="tr-TR" smtClean="0"/>
              <a:t>16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84313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6090A-E406-48D1-9534-C36DA7B62C8E}" type="slidenum">
              <a:rPr lang="tr-TR" smtClean="0"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540382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6090A-E406-48D1-9534-C36DA7B62C8E}" type="slidenum">
              <a:rPr lang="tr-TR" smtClean="0"/>
              <a:t>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731043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6090A-E406-48D1-9534-C36DA7B62C8E}" type="slidenum">
              <a:rPr lang="tr-TR" smtClean="0"/>
              <a:t>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9349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6090A-E406-48D1-9534-C36DA7B62C8E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326153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6090A-E406-48D1-9534-C36DA7B62C8E}" type="slidenum">
              <a:rPr lang="tr-TR" smtClean="0"/>
              <a:t>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311713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6090A-E406-48D1-9534-C36DA7B62C8E}" type="slidenum">
              <a:rPr lang="tr-TR" smtClean="0"/>
              <a:t>21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451414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6090A-E406-48D1-9534-C36DA7B62C8E}" type="slidenum">
              <a:rPr lang="tr-TR" smtClean="0"/>
              <a:t>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350002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6090A-E406-48D1-9534-C36DA7B62C8E}" type="slidenum">
              <a:rPr lang="tr-TR" smtClean="0"/>
              <a:t>23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433288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6090A-E406-48D1-9534-C36DA7B62C8E}" type="slidenum">
              <a:rPr lang="tr-TR" smtClean="0"/>
              <a:t>24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193961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6090A-E406-48D1-9534-C36DA7B62C8E}" type="slidenum">
              <a:rPr lang="tr-TR" smtClean="0"/>
              <a:t>25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23390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6090A-E406-48D1-9534-C36DA7B62C8E}" type="slidenum">
              <a:rPr lang="tr-TR" smtClean="0"/>
              <a:t>26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494976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6090A-E406-48D1-9534-C36DA7B62C8E}" type="slidenum">
              <a:rPr lang="tr-TR" smtClean="0"/>
              <a:t>27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441711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6090A-E406-48D1-9534-C36DA7B62C8E}" type="slidenum">
              <a:rPr lang="tr-TR" smtClean="0"/>
              <a:t>28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425543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6090A-E406-48D1-9534-C36DA7B62C8E}" type="slidenum">
              <a:rPr lang="tr-TR" smtClean="0"/>
              <a:t>29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52191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6090A-E406-48D1-9534-C36DA7B62C8E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471424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6090A-E406-48D1-9534-C36DA7B62C8E}" type="slidenum">
              <a:rPr lang="tr-TR" smtClean="0"/>
              <a:t>30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000518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6090A-E406-48D1-9534-C36DA7B62C8E}" type="slidenum">
              <a:rPr lang="tr-TR" smtClean="0"/>
              <a:t>31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56886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6090A-E406-48D1-9534-C36DA7B62C8E}" type="slidenum">
              <a:rPr lang="tr-TR" smtClean="0"/>
              <a:t>32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684556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6090A-E406-48D1-9534-C36DA7B62C8E}" type="slidenum">
              <a:rPr lang="tr-TR" smtClean="0"/>
              <a:t>33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171639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6090A-E406-48D1-9534-C36DA7B62C8E}" type="slidenum">
              <a:rPr lang="tr-TR" smtClean="0"/>
              <a:t>34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775023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6090A-E406-48D1-9534-C36DA7B62C8E}" type="slidenum">
              <a:rPr lang="tr-TR" smtClean="0"/>
              <a:t>35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161569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6090A-E406-48D1-9534-C36DA7B62C8E}" type="slidenum">
              <a:rPr lang="tr-TR" smtClean="0"/>
              <a:t>36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638952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6090A-E406-48D1-9534-C36DA7B62C8E}" type="slidenum">
              <a:rPr lang="tr-TR" smtClean="0"/>
              <a:t>37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36042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6090A-E406-48D1-9534-C36DA7B62C8E}" type="slidenum">
              <a:rPr lang="tr-TR" smtClean="0"/>
              <a:t>38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929036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6090A-E406-48D1-9534-C36DA7B62C8E}" type="slidenum">
              <a:rPr lang="tr-TR" smtClean="0"/>
              <a:t>39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18626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6090A-E406-48D1-9534-C36DA7B62C8E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803624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6090A-E406-48D1-9534-C36DA7B62C8E}" type="slidenum">
              <a:rPr lang="tr-TR" smtClean="0"/>
              <a:t>40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96016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6090A-E406-48D1-9534-C36DA7B62C8E}" type="slidenum">
              <a:rPr lang="tr-TR" smtClean="0"/>
              <a:t>41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12655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6090A-E406-48D1-9534-C36DA7B62C8E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1217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6090A-E406-48D1-9534-C36DA7B62C8E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40267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6090A-E406-48D1-9534-C36DA7B62C8E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12682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6090A-E406-48D1-9534-C36DA7B62C8E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61060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6090A-E406-48D1-9534-C36DA7B62C8E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13534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DEFA0-CFE0-450F-BFD6-006C83103F0B}" type="datetimeFigureOut">
              <a:rPr lang="tr-TR" smtClean="0"/>
              <a:t>26/12/21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501FE-8591-45B6-B70D-F302BEAF787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0392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DEFA0-CFE0-450F-BFD6-006C83103F0B}" type="datetimeFigureOut">
              <a:rPr lang="tr-TR" smtClean="0"/>
              <a:t>26/12/21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501FE-8591-45B6-B70D-F302BEAF787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4103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DEFA0-CFE0-450F-BFD6-006C83103F0B}" type="datetimeFigureOut">
              <a:rPr lang="tr-TR" smtClean="0"/>
              <a:t>26/12/21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501FE-8591-45B6-B70D-F302BEAF787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2297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DEFA0-CFE0-450F-BFD6-006C83103F0B}" type="datetimeFigureOut">
              <a:rPr lang="tr-TR" smtClean="0"/>
              <a:t>26/12/21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501FE-8591-45B6-B70D-F302BEAF787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4221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DEFA0-CFE0-450F-BFD6-006C83103F0B}" type="datetimeFigureOut">
              <a:rPr lang="tr-TR" smtClean="0"/>
              <a:t>26/12/21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501FE-8591-45B6-B70D-F302BEAF787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5217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DEFA0-CFE0-450F-BFD6-006C83103F0B}" type="datetimeFigureOut">
              <a:rPr lang="tr-TR" smtClean="0"/>
              <a:t>26/12/21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501FE-8591-45B6-B70D-F302BEAF787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3152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DEFA0-CFE0-450F-BFD6-006C83103F0B}" type="datetimeFigureOut">
              <a:rPr lang="tr-TR" smtClean="0"/>
              <a:t>26/12/21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501FE-8591-45B6-B70D-F302BEAF787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315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DEFA0-CFE0-450F-BFD6-006C83103F0B}" type="datetimeFigureOut">
              <a:rPr lang="tr-TR" smtClean="0"/>
              <a:t>26/12/21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501FE-8591-45B6-B70D-F302BEAF787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6825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DEFA0-CFE0-450F-BFD6-006C83103F0B}" type="datetimeFigureOut">
              <a:rPr lang="tr-TR" smtClean="0"/>
              <a:t>26/12/21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501FE-8591-45B6-B70D-F302BEAF787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1985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DEFA0-CFE0-450F-BFD6-006C83103F0B}" type="datetimeFigureOut">
              <a:rPr lang="tr-TR" smtClean="0"/>
              <a:t>26/12/21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501FE-8591-45B6-B70D-F302BEAF787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1033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DEFA0-CFE0-450F-BFD6-006C83103F0B}" type="datetimeFigureOut">
              <a:rPr lang="tr-TR" smtClean="0"/>
              <a:t>26/12/21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501FE-8591-45B6-B70D-F302BEAF787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8028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DEFA0-CFE0-450F-BFD6-006C83103F0B}" type="datetimeFigureOut">
              <a:rPr lang="tr-TR" smtClean="0"/>
              <a:t>26/12/21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501FE-8591-45B6-B70D-F302BEAF787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95689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56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6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7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5"/>
            <a:ext cx="12192000" cy="685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1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19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2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4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7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9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90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863" y="886170"/>
            <a:ext cx="9645988" cy="542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71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6"/>
            <a:ext cx="12192000" cy="685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18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6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46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6"/>
            <a:ext cx="12192000" cy="685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9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30"/>
            <a:ext cx="12192000" cy="684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19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30"/>
            <a:ext cx="12192000" cy="684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7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6"/>
            <a:ext cx="12192000" cy="685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88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kdörtgen 2"/>
          <p:cNvSpPr/>
          <p:nvPr/>
        </p:nvSpPr>
        <p:spPr>
          <a:xfrm>
            <a:off x="6096001" y="0"/>
            <a:ext cx="6095999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58" y="359435"/>
            <a:ext cx="10543001" cy="5975646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685" y="3966111"/>
            <a:ext cx="6096000" cy="224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4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810" y="849834"/>
            <a:ext cx="7093146" cy="544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3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733" y="972588"/>
            <a:ext cx="6707220" cy="549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2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6" b="3394"/>
          <a:stretch/>
        </p:blipFill>
        <p:spPr>
          <a:xfrm>
            <a:off x="1584362" y="282634"/>
            <a:ext cx="9123028" cy="630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24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053" y="800841"/>
            <a:ext cx="8404168" cy="495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3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6"/>
            <a:ext cx="12192000" cy="685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3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1"/>
            <a:ext cx="12192000" cy="685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81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6"/>
            <a:ext cx="12192000" cy="6852548"/>
          </a:xfrm>
          <a:prstGeom prst="rect">
            <a:avLst/>
          </a:prstGeom>
        </p:spPr>
      </p:pic>
      <p:sp>
        <p:nvSpPr>
          <p:cNvPr id="2" name="Metin kutusu 1"/>
          <p:cNvSpPr txBox="1"/>
          <p:nvPr/>
        </p:nvSpPr>
        <p:spPr>
          <a:xfrm>
            <a:off x="6797614" y="5960853"/>
            <a:ext cx="2253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>
                <a:solidFill>
                  <a:schemeClr val="bg1"/>
                </a:solidFill>
              </a:rPr>
              <a:t>Scala</a:t>
            </a:r>
            <a:r>
              <a:rPr lang="tr-TR" dirty="0" smtClean="0">
                <a:solidFill>
                  <a:schemeClr val="bg1"/>
                </a:solidFill>
              </a:rPr>
              <a:t> ile geliştirilmiştir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47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26"/>
            <a:ext cx="12192000" cy="685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1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1"/>
            <a:ext cx="12192000" cy="685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51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56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5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63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5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06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8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9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5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6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56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73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2" y="0"/>
            <a:ext cx="12192000" cy="6864590"/>
          </a:xfrm>
          <a:prstGeom prst="rect">
            <a:avLst/>
          </a:prstGeom>
        </p:spPr>
      </p:pic>
      <p:sp>
        <p:nvSpPr>
          <p:cNvPr id="2" name="Dikdörtgen 1"/>
          <p:cNvSpPr/>
          <p:nvPr/>
        </p:nvSpPr>
        <p:spPr>
          <a:xfrm>
            <a:off x="7157258" y="4846320"/>
            <a:ext cx="1105593" cy="2909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Dikdörtgen 3"/>
          <p:cNvSpPr/>
          <p:nvPr/>
        </p:nvSpPr>
        <p:spPr>
          <a:xfrm>
            <a:off x="7107382" y="1770611"/>
            <a:ext cx="2527069" cy="540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8808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4590"/>
          </a:xfrm>
          <a:prstGeom prst="rect">
            <a:avLst/>
          </a:prstGeom>
        </p:spPr>
      </p:pic>
      <p:sp>
        <p:nvSpPr>
          <p:cNvPr id="3" name="Dikdörtgen 2"/>
          <p:cNvSpPr/>
          <p:nvPr/>
        </p:nvSpPr>
        <p:spPr>
          <a:xfrm>
            <a:off x="7107382" y="1770611"/>
            <a:ext cx="2527069" cy="540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Dikdörtgen 3"/>
          <p:cNvSpPr/>
          <p:nvPr/>
        </p:nvSpPr>
        <p:spPr>
          <a:xfrm>
            <a:off x="7157258" y="4846320"/>
            <a:ext cx="1105593" cy="2909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1236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72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7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56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39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isl xmlns:xsd="http://www.w3.org/2001/XMLSchema" xmlns:xsi="http://www.w3.org/2001/XMLSchema-instance" xmlns="http://www.boldonjames.com/2008/01/sie/internal/label" sislVersion="0" policy="36b134ba-c2bb-4205-890f-b91553a16a74" origin="defaultValue">
  <element uid="5702badf-c505-45ef-b7e7-0b05f4bc318d" value=""/>
</sisl>
</file>

<file path=customXml/itemProps1.xml><?xml version="1.0" encoding="utf-8"?>
<ds:datastoreItem xmlns:ds="http://schemas.openxmlformats.org/officeDocument/2006/customXml" ds:itemID="{8C1DF4CE-FE06-405C-B965-9D945D8F60B4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1178</TotalTime>
  <Words>44</Words>
  <Application>Microsoft Office PowerPoint</Application>
  <PresentationFormat>Widescreen</PresentationFormat>
  <Paragraphs>42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Teması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talhaklc</dc:creator>
  <cp:keywords>Hizmete Özel</cp:keywords>
  <cp:lastModifiedBy>Talha Kılıç</cp:lastModifiedBy>
  <cp:revision>39</cp:revision>
  <dcterms:created xsi:type="dcterms:W3CDTF">2019-03-07T20:02:10Z</dcterms:created>
  <dcterms:modified xsi:type="dcterms:W3CDTF">2021-12-26T13:44:38Z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bc6fe6a6-22fa-43bd-9430-a57e112325c8</vt:lpwstr>
  </property>
  <property fmtid="{D5CDD505-2E9C-101B-9397-08002B2CF9AE}" pid="3" name="bjDocumentLabelXML">
    <vt:lpwstr>&lt;?xml version="1.0" encoding="us-ascii"?&gt;&lt;sisl xmlns:xsd="http://www.w3.org/2001/XMLSchema" xmlns:xsi="http://www.w3.org/2001/XMLSchema-instance" sislVersion="0" policy="36b134ba-c2bb-4205-890f-b91553a16a74" origin="defaultValue" xmlns="http://www.boldonj</vt:lpwstr>
  </property>
  <property fmtid="{D5CDD505-2E9C-101B-9397-08002B2CF9AE}" pid="4" name="bjDocumentLabelXML-0">
    <vt:lpwstr>ames.com/2008/01/sie/internal/label"&gt;&lt;element uid="5702badf-c505-45ef-b7e7-0b05f4bc318d" value="" /&gt;&lt;/sisl&gt;</vt:lpwstr>
  </property>
  <property fmtid="{D5CDD505-2E9C-101B-9397-08002B2CF9AE}" pid="5" name="bjDocumentSecurityLabel">
    <vt:lpwstr>Hizmete Özel</vt:lpwstr>
  </property>
  <property fmtid="{D5CDD505-2E9C-101B-9397-08002B2CF9AE}" pid="6" name="FBClassification">
    <vt:lpwstr>FB_INTERNAL</vt:lpwstr>
  </property>
  <property fmtid="{D5CDD505-2E9C-101B-9397-08002B2CF9AE}" pid="7" name="bjClsUserRVM">
    <vt:lpwstr>[]</vt:lpwstr>
  </property>
  <property fmtid="{D5CDD505-2E9C-101B-9397-08002B2CF9AE}" pid="8" name="bjSaver">
    <vt:lpwstr>5+UjFdbHyIa89+ximHxlQbXnf68x9z/U</vt:lpwstr>
  </property>
</Properties>
</file>